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58000" cy="99456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9" autoAdjust="0"/>
  </p:normalViewPr>
  <p:slideViewPr>
    <p:cSldViewPr>
      <p:cViewPr varScale="1">
        <p:scale>
          <a:sx n="72" d="100"/>
          <a:sy n="72" d="100"/>
        </p:scale>
        <p:origin x="-1344" y="-84"/>
      </p:cViewPr>
      <p:guideLst>
        <p:guide orient="horz" pos="2161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39" tIns="47170" rIns="94339" bIns="47170" numCol="1" anchor="t" anchorCtr="0" compatLnSpc="1">
            <a:prstTxWarp prst="textNoShape">
              <a:avLst/>
            </a:prstTxWarp>
          </a:bodyPr>
          <a:lstStyle>
            <a:lvl1pPr algn="l" defTabSz="9429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39" tIns="47170" rIns="94339" bIns="47170" numCol="1" anchor="t" anchorCtr="0" compatLnSpc="1">
            <a:prstTxWarp prst="textNoShape">
              <a:avLst/>
            </a:prstTxWarp>
          </a:bodyPr>
          <a:lstStyle>
            <a:lvl1pPr algn="r" defTabSz="9429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36600" y="746125"/>
            <a:ext cx="5386388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2813"/>
            <a:ext cx="54864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39" tIns="47170" rIns="94339" bIns="471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33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39" tIns="47170" rIns="94339" bIns="47170" numCol="1" anchor="b" anchorCtr="0" compatLnSpc="1">
            <a:prstTxWarp prst="textNoShape">
              <a:avLst/>
            </a:prstTxWarp>
          </a:bodyPr>
          <a:lstStyle>
            <a:lvl1pPr algn="l" defTabSz="9429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339" tIns="47170" rIns="94339" bIns="47170" numCol="1" anchor="b" anchorCtr="0" compatLnSpc="1">
            <a:prstTxWarp prst="textNoShape">
              <a:avLst/>
            </a:prstTxWarp>
          </a:bodyPr>
          <a:lstStyle>
            <a:lvl1pPr algn="r" defTabSz="942938">
              <a:defRPr sz="1200"/>
            </a:lvl1pPr>
          </a:lstStyle>
          <a:p>
            <a:pPr>
              <a:defRPr/>
            </a:pPr>
            <a:fld id="{7465077D-AAAA-40BC-BBA9-06814248926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88"/>
            <a:fld id="{DB17A34D-683B-4817-BD29-31AFEF042A47}" type="slidenum">
              <a:rPr lang="en-US" altLang="ja-JP" smtClean="0"/>
              <a:pPr defTabSz="941388"/>
              <a:t>1</a:t>
            </a:fld>
            <a:endParaRPr lang="en-US" altLang="ja-JP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3F9DA-85AD-4C40-8CD4-3B1C5F8B11A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CCE4C-4CC8-407C-A0D0-765F28C91F4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5552-EF7B-4979-9AF2-CDF81B8652E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034FC-0E2F-4302-A1F6-D906F1D687A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F67E-98BB-4317-AC79-73B354013D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679F1-3E2B-408B-A6B6-9EF28D04306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326DD-93CF-4E3E-ACF2-264FDCE01A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5BB52-A668-457B-A142-9BAB5816F47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26BAA-CEAA-4B84-A133-262ACFC9AF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D2359-D410-473E-9005-7ECCC3542F7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F1A3E-083C-4775-A3C8-F1F3ADEAA33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0" rIns="95782" bIns="478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>
            <a:lvl1pPr algn="l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5225"/>
            <a:ext cx="31400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1F6497C9-7868-42C4-B06B-DC419AE2250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538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55825" indent="-241300" algn="l" defTabSz="957263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130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702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74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846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533400" y="1268413"/>
            <a:ext cx="8905875" cy="432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dist"/>
            <a:r>
              <a:rPr lang="ja-JP" altLang="en-US" sz="9600" b="1" kern="10" dirty="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サンプル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2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ＭＳ Ｐ明朝</vt:lpstr>
      <vt:lpstr>標準デザイン</vt:lpstr>
      <vt:lpstr>スライド 1</vt:lpstr>
    </vt:vector>
  </TitlesOfParts>
  <Company>頴娃高校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鹿屋中央</dc:title>
  <dc:creator>Owner</dc:creator>
  <cp:lastModifiedBy>上之園広志</cp:lastModifiedBy>
  <cp:revision>46</cp:revision>
  <cp:lastPrinted>2013-06-01T23:42:27Z</cp:lastPrinted>
  <dcterms:created xsi:type="dcterms:W3CDTF">2006-11-13T00:13:35Z</dcterms:created>
  <dcterms:modified xsi:type="dcterms:W3CDTF">2021-04-19T13:47:03Z</dcterms:modified>
</cp:coreProperties>
</file>